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D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861446-8E40-C1AD-6C23-49DCF4EE5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9172CF8-D370-7C34-06D1-87BE7016D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F06039-B2C5-6091-DE48-D43C54CE7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AA48289-4C81-FEEB-0793-ADFA2E79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C04236-E6BE-DC4F-6E59-B0E8AE34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9910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897207-F1B6-2B48-9D87-E09EB5A2E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9A0B816-80A6-3FA0-F96D-C8C9E2FB33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87492B-3F3A-B770-2DC2-F5BC2048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E516AE4-C6E1-47DE-6D09-75129F3D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354148-0287-CC63-4468-0E23ED29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279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563CA83-9F1F-4E06-CCCE-59B2EC9E2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CD277B9-18ED-03D0-3574-8D09A3EDA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324B0FC-B0C7-B5AE-640C-F8F822AFD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48A3331-6A29-4F24-976B-85F6FD03A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78ED879-34EF-3C05-48A2-F235E2705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1893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24D52F-850E-2962-0A50-D0AE23E81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982C12-EDC0-695D-DCAC-BD9A253CD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E2B81B-3D84-81A5-3270-35DE45D95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3C29364-8B9F-05DB-0E1D-F3510783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2D27C6-0A35-22CC-8922-13434C18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8070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A78816-773E-268C-4641-BD4259F44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A3B5415-19FD-7BF5-E396-B99B28BD1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8A432C-6B1D-5161-9AEF-5F2FFC36C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276517-8D4B-E977-C969-733F9FBB6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7962A9-0126-F1CA-D6E3-B01230376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6267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BE3EE9-0DD7-4DCA-75CB-124361097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9101AC-CF5C-18BD-72F8-4965DBE0D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6C65EAD-A034-B2C8-A184-277589EFB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17C2322-49E6-4F51-17BE-CC2B6423C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9DC0D11-69DE-51B8-4393-71C3A475C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1FDA6D8-2456-FEAD-8FF6-B39DEFC74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0509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FC57C81-5F12-94B5-0C80-26FE39986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48B46BF-00D2-A385-1183-1721069C4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704303E-0299-C27D-9589-DA2343FE81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32FD246-BF80-8035-191F-79CCA3350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6E4DA97-4C4E-6D4E-A713-504E18A066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A90F524-1251-D150-043F-908E1ADA2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F5D6BE6-C46F-CAF0-1EBD-79AF8E3E2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2D3F73D-5999-CEC6-BDC5-E8BF75EC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49768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A7746D1-F17C-0772-6DE9-10BB4ABF7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4663833-3015-465C-4DFD-CDA65F8E6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52E6EE3-F226-00AF-B162-569D85047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411AC28-AFC5-7B16-BE8E-74394082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44783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1500908-5CA0-A9F7-F576-42F69E7C6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0BB7501-7584-64D0-17A2-233206438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F5D3DEC-2BF6-4AF4-2C83-D14C6628E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8681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9017B0-8669-71E3-FD5F-6F7CECD7F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66B771-8DD9-4719-4E39-9812B39E3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14BE25D-D742-44DF-5C1B-6ACACFC2C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1891AE2-D7E3-B1B4-94F7-A768B799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3C0C800-0FF9-BCA9-5DDB-B9A4579F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788C70A-9EF8-95D8-A1FC-8B114785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766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C76D4A-76C1-64E4-FC36-134E3994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AAB22795-7ACA-3933-58C0-0989F2A22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E013361-337B-7FDD-4960-1AA0BF5EF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69874B1-D4B2-7E20-F17C-212F20909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F128403-491B-2F6C-8CE1-8598B718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F8916F9-DDD9-2640-5DB7-E2550968D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9962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1823414-F072-3232-ED17-E0F004DBE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6F2D49-DEC6-C7C0-9D08-1BF5CC456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C5FEACD-AA14-DBB7-F567-920093123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A2FA4-69DD-CE41-956C-B7D23AD3B7EC}" type="datetimeFigureOut">
              <a:rPr lang="x-none" smtClean="0"/>
              <a:t>09/01/2024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ED55049-2C2B-EED1-738E-76A5A391F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188D5C-95A5-EE86-9CA5-254CD8D713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A6A4E-DD9C-4341-AE79-896C525F2BE2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71080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="" xmlns:a16="http://schemas.microsoft.com/office/drawing/2014/main" id="{6FDC5EDB-9927-4358-E377-F5B928509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7DC236A-379E-6122-3F8C-8A643FE91434}"/>
              </a:ext>
            </a:extLst>
          </p:cNvPr>
          <p:cNvSpPr txBox="1"/>
          <p:nvPr/>
        </p:nvSpPr>
        <p:spPr>
          <a:xfrm>
            <a:off x="9511862" y="5991654"/>
            <a:ext cx="22702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1" smtClean="0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JANEIRO</a:t>
            </a:r>
            <a:r>
              <a:rPr lang="en-GB" sz="1200" b="1" smtClean="0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  <a:endParaRPr lang="x-none" sz="1200" b="1" dirty="0">
              <a:solidFill>
                <a:srgbClr val="0E1D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32CFE32-A19E-C68A-850C-D2607B06DC3F}"/>
              </a:ext>
            </a:extLst>
          </p:cNvPr>
          <p:cNvSpPr txBox="1"/>
          <p:nvPr/>
        </p:nvSpPr>
        <p:spPr>
          <a:xfrm>
            <a:off x="4740166" y="2721114"/>
            <a:ext cx="7041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b="1" dirty="0" err="1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GB" sz="4000" b="1" dirty="0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4000" b="1" dirty="0" err="1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Apresentação</a:t>
            </a:r>
            <a:endParaRPr lang="x-none" sz="4000" b="1" dirty="0">
              <a:solidFill>
                <a:srgbClr val="0E1D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1596C46-FBB0-9487-0785-8D1106E2371B}"/>
              </a:ext>
            </a:extLst>
          </p:cNvPr>
          <p:cNvSpPr txBox="1"/>
          <p:nvPr/>
        </p:nvSpPr>
        <p:spPr>
          <a:xfrm>
            <a:off x="4740166" y="3378957"/>
            <a:ext cx="7041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dirty="0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</a:t>
            </a:r>
            <a:r>
              <a:rPr lang="en-GB" sz="2800" dirty="0" err="1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x-none" sz="2800" dirty="0">
              <a:solidFill>
                <a:srgbClr val="0E1D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9" name="Grupo 178"/>
          <p:cNvGrpSpPr/>
          <p:nvPr/>
        </p:nvGrpSpPr>
        <p:grpSpPr>
          <a:xfrm>
            <a:off x="443135" y="5688319"/>
            <a:ext cx="7478647" cy="772806"/>
            <a:chOff x="443135" y="5688319"/>
            <a:chExt cx="7478647" cy="772806"/>
          </a:xfrm>
        </p:grpSpPr>
        <p:pic>
          <p:nvPicPr>
            <p:cNvPr id="18" name="Picture 17">
              <a:extLst>
                <a:ext uri="{FF2B5EF4-FFF2-40B4-BE49-F238E27FC236}">
                  <a16:creationId xmlns="" xmlns:a16="http://schemas.microsoft.com/office/drawing/2014/main" id="{900863FD-4F8C-A822-C86C-F954E7C11D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r="55456"/>
            <a:stretch/>
          </p:blipFill>
          <p:spPr>
            <a:xfrm>
              <a:off x="4736695" y="5695524"/>
              <a:ext cx="3185087" cy="765601"/>
            </a:xfrm>
            <a:prstGeom prst="rect">
              <a:avLst/>
            </a:prstGeom>
          </p:spPr>
        </p:pic>
        <p:pic>
          <p:nvPicPr>
            <p:cNvPr id="178" name="Imagem 17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135" y="5688319"/>
              <a:ext cx="3681190" cy="6066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85635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FE07470-D01E-B762-1C73-F908C9159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E994D51-B262-C1D5-3F6A-0C7509951F71}"/>
              </a:ext>
            </a:extLst>
          </p:cNvPr>
          <p:cNvSpPr txBox="1"/>
          <p:nvPr/>
        </p:nvSpPr>
        <p:spPr>
          <a:xfrm>
            <a:off x="4740166" y="3012748"/>
            <a:ext cx="7041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Separador</a:t>
            </a:r>
            <a:endParaRPr lang="x-none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37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E1068144-001D-F112-6A64-C3A0A7F29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4F835EB-5E64-01F9-25C6-A0D666F318DF}"/>
              </a:ext>
            </a:extLst>
          </p:cNvPr>
          <p:cNvSpPr txBox="1"/>
          <p:nvPr/>
        </p:nvSpPr>
        <p:spPr>
          <a:xfrm>
            <a:off x="4740166" y="366797"/>
            <a:ext cx="7041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err="1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GB" sz="2400" b="1" dirty="0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Slide</a:t>
            </a:r>
            <a:endParaRPr lang="x-none" sz="2400" b="1" dirty="0">
              <a:solidFill>
                <a:srgbClr val="0E1D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3392783-7C8D-55A8-EDED-8AE266EAEC7D}"/>
              </a:ext>
            </a:extLst>
          </p:cNvPr>
          <p:cNvSpPr txBox="1"/>
          <p:nvPr/>
        </p:nvSpPr>
        <p:spPr>
          <a:xfrm>
            <a:off x="4740166" y="803399"/>
            <a:ext cx="70419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Sub-</a:t>
            </a:r>
            <a:r>
              <a:rPr lang="en-GB" sz="1400" dirty="0" err="1">
                <a:solidFill>
                  <a:srgbClr val="0E1D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x-none" sz="1400" dirty="0">
              <a:solidFill>
                <a:srgbClr val="0E1D4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5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4C3CF39C-0B4B-59F9-4523-D73AB72896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615649" y="5812495"/>
            <a:ext cx="7260879" cy="765601"/>
            <a:chOff x="1557197" y="5812495"/>
            <a:chExt cx="7260879" cy="765601"/>
          </a:xfrm>
        </p:grpSpPr>
        <p:pic>
          <p:nvPicPr>
            <p:cNvPr id="11" name="Picture 10">
              <a:extLst>
                <a:ext uri="{FF2B5EF4-FFF2-40B4-BE49-F238E27FC236}">
                  <a16:creationId xmlns="" xmlns:a16="http://schemas.microsoft.com/office/drawing/2014/main" id="{8658BC95-0AC1-05BD-4306-E29E161F58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53869"/>
            <a:stretch/>
          </p:blipFill>
          <p:spPr>
            <a:xfrm>
              <a:off x="5519520" y="5812495"/>
              <a:ext cx="3298556" cy="765601"/>
            </a:xfrm>
            <a:prstGeom prst="rect">
              <a:avLst/>
            </a:prstGeom>
          </p:spPr>
        </p:pic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7197" y="5812495"/>
              <a:ext cx="3624688" cy="5973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2292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</Words>
  <Application>Microsoft Office PowerPoint</Application>
  <PresentationFormat>Ecrã Panorâmico</PresentationFormat>
  <Paragraphs>6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 Best</dc:creator>
  <cp:lastModifiedBy>Rita Alexandra Barra Henriques Ribeiro da Cunha</cp:lastModifiedBy>
  <cp:revision>7</cp:revision>
  <dcterms:created xsi:type="dcterms:W3CDTF">2022-10-20T10:18:13Z</dcterms:created>
  <dcterms:modified xsi:type="dcterms:W3CDTF">2024-01-09T11:32:43Z</dcterms:modified>
</cp:coreProperties>
</file>