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6858000" cy="12192000"/>
  <p:notesSz cx="6797675" cy="9928225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6" d="100"/>
          <a:sy n="66" d="100"/>
        </p:scale>
        <p:origin x="331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675D9-0C74-4204-9216-397CEF72F825}" type="datetimeFigureOut">
              <a:rPr lang="pt-PT" smtClean="0"/>
              <a:t>11/05/2023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457450" y="1241425"/>
            <a:ext cx="18827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DA264-FE58-443D-920F-4E41EE9BE56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76557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DA264-FE58-443D-920F-4E41EE9BE567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58609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PT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D07A-32A7-4AB8-A241-B0BCDF6F4370}" type="datetimeFigureOut">
              <a:rPr lang="pt-PT" smtClean="0"/>
              <a:t>11/05/2023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05416-1DE0-40FC-9370-5551376784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07347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D07A-32A7-4AB8-A241-B0BCDF6F4370}" type="datetimeFigureOut">
              <a:rPr lang="pt-PT" smtClean="0"/>
              <a:t>11/05/2023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05416-1DE0-40FC-9370-5551376784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919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D07A-32A7-4AB8-A241-B0BCDF6F4370}" type="datetimeFigureOut">
              <a:rPr lang="pt-PT" smtClean="0"/>
              <a:t>11/05/2023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05416-1DE0-40FC-9370-5551376784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03664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D07A-32A7-4AB8-A241-B0BCDF6F4370}" type="datetimeFigureOut">
              <a:rPr lang="pt-PT" smtClean="0"/>
              <a:t>11/05/2023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05416-1DE0-40FC-9370-5551376784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9281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D07A-32A7-4AB8-A241-B0BCDF6F4370}" type="datetimeFigureOut">
              <a:rPr lang="pt-PT" smtClean="0"/>
              <a:t>11/05/2023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05416-1DE0-40FC-9370-5551376784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33544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D07A-32A7-4AB8-A241-B0BCDF6F4370}" type="datetimeFigureOut">
              <a:rPr lang="pt-PT" smtClean="0"/>
              <a:t>11/05/2023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05416-1DE0-40FC-9370-5551376784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2582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D07A-32A7-4AB8-A241-B0BCDF6F4370}" type="datetimeFigureOut">
              <a:rPr lang="pt-PT" smtClean="0"/>
              <a:t>11/05/2023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05416-1DE0-40FC-9370-5551376784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19837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D07A-32A7-4AB8-A241-B0BCDF6F4370}" type="datetimeFigureOut">
              <a:rPr lang="pt-PT" smtClean="0"/>
              <a:t>11/05/2023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05416-1DE0-40FC-9370-5551376784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6330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D07A-32A7-4AB8-A241-B0BCDF6F4370}" type="datetimeFigureOut">
              <a:rPr lang="pt-PT" smtClean="0"/>
              <a:t>11/05/2023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05416-1DE0-40FC-9370-5551376784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79168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D07A-32A7-4AB8-A241-B0BCDF6F4370}" type="datetimeFigureOut">
              <a:rPr lang="pt-PT" smtClean="0"/>
              <a:t>11/05/2023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05416-1DE0-40FC-9370-5551376784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23843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4D07A-32A7-4AB8-A241-B0BCDF6F4370}" type="datetimeFigureOut">
              <a:rPr lang="pt-PT" smtClean="0"/>
              <a:t>11/05/2023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05416-1DE0-40FC-9370-5551376784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64987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4D07A-32A7-4AB8-A241-B0BCDF6F4370}" type="datetimeFigureOut">
              <a:rPr lang="pt-PT" smtClean="0"/>
              <a:t>11/05/2023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05416-1DE0-40FC-9370-5551376784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2300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t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62BAF583-C7F6-F6DC-689C-FCC72CA017A8}"/>
              </a:ext>
            </a:extLst>
          </p:cNvPr>
          <p:cNvSpPr txBox="1"/>
          <p:nvPr/>
        </p:nvSpPr>
        <p:spPr>
          <a:xfrm>
            <a:off x="14516" y="8825758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Procure um ENFERMEIRO: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0" y="5563649"/>
            <a:ext cx="680313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RASTREIO DO PÉ DIABÉTICO </a:t>
            </a:r>
          </a:p>
          <a:p>
            <a:pPr algn="ctr"/>
            <a:r>
              <a:rPr lang="pt-PT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aos profissionais com Diabetes </a:t>
            </a:r>
            <a:r>
              <a:rPr lang="pt-PT" sz="2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Mellitus</a:t>
            </a:r>
            <a:r>
              <a:rPr lang="pt-PT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!</a:t>
            </a:r>
            <a:endParaRPr lang="pt-PT" sz="2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BD508F13-776A-561F-93EF-AF436FBA1B46}"/>
              </a:ext>
            </a:extLst>
          </p:cNvPr>
          <p:cNvSpPr txBox="1"/>
          <p:nvPr/>
        </p:nvSpPr>
        <p:spPr>
          <a:xfrm>
            <a:off x="0" y="9536536"/>
            <a:ext cx="68579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Nos Serviços de:</a:t>
            </a:r>
          </a:p>
          <a:p>
            <a:pPr algn="ctr"/>
            <a:r>
              <a:rPr lang="pt-PT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Cirurgia Vascular</a:t>
            </a:r>
          </a:p>
          <a:p>
            <a:pPr algn="ctr"/>
            <a:r>
              <a:rPr lang="pt-PT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Centro Ambulatório</a:t>
            </a:r>
          </a:p>
          <a:p>
            <a:pPr algn="ctr"/>
            <a:r>
              <a:rPr lang="pt-PT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Saúde Ocupacional</a:t>
            </a:r>
          </a:p>
        </p:txBody>
      </p:sp>
      <p:grpSp>
        <p:nvGrpSpPr>
          <p:cNvPr id="25" name="Grupo 24"/>
          <p:cNvGrpSpPr/>
          <p:nvPr/>
        </p:nvGrpSpPr>
        <p:grpSpPr>
          <a:xfrm>
            <a:off x="983201" y="11665978"/>
            <a:ext cx="4891597" cy="716674"/>
            <a:chOff x="983201" y="11665978"/>
            <a:chExt cx="4891597" cy="716674"/>
          </a:xfrm>
        </p:grpSpPr>
        <p:pic>
          <p:nvPicPr>
            <p:cNvPr id="19" name="Imagem 1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3201" y="11665978"/>
              <a:ext cx="4131417" cy="716674"/>
            </a:xfrm>
            <a:prstGeom prst="rect">
              <a:avLst/>
            </a:prstGeom>
          </p:spPr>
        </p:pic>
        <p:pic>
          <p:nvPicPr>
            <p:cNvPr id="20" name="Imagem 19">
              <a:extLst>
                <a:ext uri="{FF2B5EF4-FFF2-40B4-BE49-F238E27FC236}">
                  <a16:creationId xmlns:a16="http://schemas.microsoft.com/office/drawing/2014/main" xmlns="" id="{F8B8EFCB-BC4F-AFA7-CB2D-E3C57503C2F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11807" t="10306" r="11078" b="4890"/>
            <a:stretch/>
          </p:blipFill>
          <p:spPr>
            <a:xfrm>
              <a:off x="5467045" y="11665978"/>
              <a:ext cx="407753" cy="432533"/>
            </a:xfrm>
            <a:prstGeom prst="rect">
              <a:avLst/>
            </a:prstGeom>
            <a:effectLst>
              <a:outerShdw algn="ctr" rotWithShape="0">
                <a:schemeClr val="bg1"/>
              </a:outerShdw>
            </a:effectLst>
          </p:spPr>
        </p:pic>
      </p:grpSp>
      <p:sp>
        <p:nvSpPr>
          <p:cNvPr id="21" name="Título 1"/>
          <p:cNvSpPr>
            <a:spLocks noGrp="1"/>
          </p:cNvSpPr>
          <p:nvPr>
            <p:ph type="ctrTitle"/>
          </p:nvPr>
        </p:nvSpPr>
        <p:spPr>
          <a:xfrm>
            <a:off x="-27431" y="1396374"/>
            <a:ext cx="6858000" cy="1843191"/>
          </a:xfrm>
        </p:spPr>
        <p:txBody>
          <a:bodyPr>
            <a:normAutofit/>
          </a:bodyPr>
          <a:lstStyle/>
          <a:p>
            <a:pPr defTabSz="914400"/>
            <a:r>
              <a:rPr lang="pt-PT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Pé ante Pé,</a:t>
            </a:r>
            <a:r>
              <a:rPr lang="pt-PT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/>
            </a:r>
            <a:br>
              <a:rPr lang="pt-PT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</a:br>
            <a:r>
              <a:rPr lang="pt-PT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</a:t>
            </a:r>
            <a:r>
              <a:rPr lang="pt-PT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faça </a:t>
            </a:r>
            <a:r>
              <a:rPr lang="pt-PT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a vigilância dos seus Pés!</a:t>
            </a:r>
            <a:br>
              <a:rPr lang="pt-PT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</a:br>
            <a:endParaRPr lang="pt-PT" sz="2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  <a:cs typeface="+mn-cs"/>
            </a:endParaRPr>
          </a:p>
        </p:txBody>
      </p:sp>
      <p:sp>
        <p:nvSpPr>
          <p:cNvPr id="22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0" y="208546"/>
            <a:ext cx="6858000" cy="1677403"/>
          </a:xfrm>
        </p:spPr>
        <p:txBody>
          <a:bodyPr/>
          <a:lstStyle/>
          <a:p>
            <a:r>
              <a:rPr lang="pt-PT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Dia Mundial do Pé Diabético</a:t>
            </a:r>
          </a:p>
          <a:p>
            <a:r>
              <a:rPr lang="pt-PT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pt-PT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1566348" y="2907107"/>
            <a:ext cx="32672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PT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15 de Maio | 9:00-13:00h</a:t>
            </a:r>
          </a:p>
        </p:txBody>
      </p:sp>
    </p:spTree>
    <p:extLst>
      <p:ext uri="{BB962C8B-B14F-4D97-AF65-F5344CB8AC3E}">
        <p14:creationId xmlns:p14="http://schemas.microsoft.com/office/powerpoint/2010/main" val="164419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41</Words>
  <Application>Microsoft Office PowerPoint</Application>
  <PresentationFormat>Ecrã Panorâmico</PresentationFormat>
  <Paragraphs>13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 Black</vt:lpstr>
      <vt:lpstr>Tema do Office</vt:lpstr>
      <vt:lpstr>Pé ante Pé,  faça a vigilância dos seus Pés!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Não brinque com o Tempo, a Diabetes avança e as consequências pioram a cada dia que passa!</dc:title>
  <dc:creator>Geral</dc:creator>
  <cp:lastModifiedBy>Maria Ester M R Ramos Malcato</cp:lastModifiedBy>
  <cp:revision>26</cp:revision>
  <cp:lastPrinted>2019-11-12T15:44:31Z</cp:lastPrinted>
  <dcterms:created xsi:type="dcterms:W3CDTF">2019-11-12T15:27:48Z</dcterms:created>
  <dcterms:modified xsi:type="dcterms:W3CDTF">2023-05-11T17:30:29Z</dcterms:modified>
</cp:coreProperties>
</file>